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07185-377D-4F8A-827A-F2E84D19163C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34FED-F175-48E7-BB80-CBB648DE587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630-01DB-4092-8543-B0C48BC18F76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49D96-0321-4F0C-A525-CF1F3A303E1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49D96-0321-4F0C-A525-CF1F3A303E1C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klippt och rundat hör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ätvinklig triangel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ihandsfigu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andsfigu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728E6A-BB11-42DD-9086-AFA9BB1635A8}" type="datetimeFigureOut">
              <a:rPr lang="sv-SE" smtClean="0"/>
              <a:pPr/>
              <a:t>2013-12-11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AA38E4-F7CC-40AA-B3D4-0DC2862C84C6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andsfigu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Fritidshemmet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En arena för lek och kompisskap                   </a:t>
            </a:r>
          </a:p>
        </p:txBody>
      </p:sp>
    </p:spTree>
  </p:cSld>
  <p:clrMapOvr>
    <a:masterClrMapping/>
  </p:clrMapOvr>
  <p:transition advTm="10499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Labolina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En plats där barnen får utvecklas och  utmanas </a:t>
            </a:r>
          </a:p>
          <a:p>
            <a:r>
              <a:rPr lang="sv-SE" dirty="0" smtClean="0"/>
              <a:t>i samspel med andra </a:t>
            </a:r>
          </a:p>
          <a:p>
            <a:endParaRPr lang="sv-SE" dirty="0"/>
          </a:p>
        </p:txBody>
      </p:sp>
    </p:spTree>
  </p:cSld>
  <p:clrMapOvr>
    <a:masterClrMapping/>
  </p:clrMapOvr>
  <p:transition advTm="1046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Lek </a:t>
            </a:r>
            <a:r>
              <a:rPr lang="sv-SE" dirty="0" smtClean="0"/>
              <a:t>har centralplats på </a:t>
            </a:r>
            <a:r>
              <a:rPr lang="sv-SE" dirty="0" err="1" smtClean="0"/>
              <a:t>Labolina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Som vuxna på fritids har vi i uppgift att hjälpa alla barn in i aktiviteter och kompisrelationer 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Det är vårt ansvar </a:t>
            </a:r>
          </a:p>
          <a:p>
            <a:pPr>
              <a:buNone/>
            </a:pPr>
            <a:r>
              <a:rPr lang="sv-SE" dirty="0" smtClean="0"/>
              <a:t>     OM,</a:t>
            </a:r>
          </a:p>
          <a:p>
            <a:pPr>
              <a:buNone/>
            </a:pPr>
            <a:r>
              <a:rPr lang="sv-SE" dirty="0" smtClean="0"/>
              <a:t>     HUR och </a:t>
            </a:r>
          </a:p>
          <a:p>
            <a:pPr>
              <a:buNone/>
            </a:pPr>
            <a:r>
              <a:rPr lang="sv-SE" dirty="0" smtClean="0"/>
              <a:t>      VAD </a:t>
            </a:r>
          </a:p>
          <a:p>
            <a:pPr>
              <a:buNone/>
            </a:pPr>
            <a:r>
              <a:rPr lang="sv-SE" dirty="0" smtClean="0"/>
              <a:t>    barnet leker</a:t>
            </a:r>
          </a:p>
          <a:p>
            <a:endParaRPr lang="sv-SE" dirty="0"/>
          </a:p>
        </p:txBody>
      </p:sp>
    </p:spTree>
  </p:cSld>
  <p:clrMapOvr>
    <a:masterClrMapping/>
  </p:clrMapOvr>
  <p:transition advTm="1414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Ett av de viktigaste uppdragen är barnens möjlighet till samspel och samvaro med andra barn</a:t>
            </a:r>
          </a:p>
          <a:p>
            <a:endParaRPr lang="sv-SE" dirty="0" smtClean="0"/>
          </a:p>
          <a:p>
            <a:r>
              <a:rPr lang="sv-SE" dirty="0" smtClean="0"/>
              <a:t>Vi hjälper barnen i deras utveckling i </a:t>
            </a:r>
          </a:p>
          <a:p>
            <a:pPr>
              <a:buNone/>
            </a:pPr>
            <a:r>
              <a:rPr lang="sv-SE" dirty="0" smtClean="0"/>
              <a:t>Att ta eget ansvar</a:t>
            </a:r>
          </a:p>
          <a:p>
            <a:pPr>
              <a:buNone/>
            </a:pPr>
            <a:r>
              <a:rPr lang="sv-SE" dirty="0" smtClean="0"/>
              <a:t>Att få stark självkänsla</a:t>
            </a:r>
          </a:p>
          <a:p>
            <a:pPr>
              <a:buNone/>
            </a:pPr>
            <a:r>
              <a:rPr lang="sv-SE" dirty="0" smtClean="0"/>
              <a:t>Att känna sig trygg i gruppen</a:t>
            </a:r>
            <a:endParaRPr lang="sv-SE" dirty="0"/>
          </a:p>
        </p:txBody>
      </p:sp>
    </p:spTree>
  </p:cSld>
  <p:clrMapOvr>
    <a:masterClrMapping/>
  </p:clrMapOvr>
  <p:transition advTm="1538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Meningsfull fritidshem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Meningsfull fritidshem är fritidshem där alla barn blir stimulerade till utveckling och lärande</a:t>
            </a:r>
          </a:p>
          <a:p>
            <a:endParaRPr lang="sv-SE" dirty="0" smtClean="0"/>
          </a:p>
          <a:p>
            <a:r>
              <a:rPr lang="sv-SE" dirty="0" smtClean="0"/>
              <a:t>Meningsfullt innebär att barnen får välja fritt men också  att vi måste utmana de att välja prova  och göra sådant som de annars aldrig försöker sig på</a:t>
            </a:r>
            <a:endParaRPr lang="sv-SE" dirty="0"/>
          </a:p>
        </p:txBody>
      </p:sp>
    </p:spTree>
  </p:cSld>
  <p:clrMapOvr>
    <a:masterClrMapping/>
  </p:clrMapOvr>
  <p:transition advTm="154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Personalen på </a:t>
            </a:r>
            <a:r>
              <a:rPr lang="sv-SE" dirty="0" err="1" smtClean="0"/>
              <a:t>Labolina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Möter barnen utifrån deras egna intressen och där de är</a:t>
            </a:r>
          </a:p>
          <a:p>
            <a:r>
              <a:rPr lang="sv-SE" dirty="0" smtClean="0"/>
              <a:t>Tar barnens egna erfarenheter och intressen som utgångspunkt i arbetet</a:t>
            </a:r>
          </a:p>
          <a:p>
            <a:r>
              <a:rPr lang="sv-SE" dirty="0" smtClean="0"/>
              <a:t>Utvecklar barnens soc. Kompetens</a:t>
            </a:r>
          </a:p>
          <a:p>
            <a:r>
              <a:rPr lang="sv-SE" dirty="0" smtClean="0"/>
              <a:t>Skolsamverkan – Fritidspedagogerna jobbar med barnen under skoltid</a:t>
            </a:r>
          </a:p>
          <a:p>
            <a:r>
              <a:rPr lang="sv-SE" dirty="0" smtClean="0"/>
              <a:t>Vi uppmärksammar barnen att de i alla möjliga situationer även när de leker eller bråkar faktiskt tränar olika förmågor och lär sig saker</a:t>
            </a:r>
          </a:p>
          <a:p>
            <a:endParaRPr lang="sv-SE" dirty="0" smtClean="0"/>
          </a:p>
        </p:txBody>
      </p:sp>
    </p:spTree>
  </p:cSld>
  <p:clrMapOvr>
    <a:masterClrMapping/>
  </p:clrMapOvr>
  <p:transition advTm="1489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191</Words>
  <Application>Microsoft Office PowerPoint</Application>
  <PresentationFormat>Bildspel på skärmen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Flöde</vt:lpstr>
      <vt:lpstr>Fritidshemmet</vt:lpstr>
      <vt:lpstr>Labolina</vt:lpstr>
      <vt:lpstr>            Lek har centralplats på Labolina </vt:lpstr>
      <vt:lpstr>Uppdraget</vt:lpstr>
      <vt:lpstr>Meningsfull fritidshem</vt:lpstr>
      <vt:lpstr>Personalen på Labolina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Fritidshemmet</dc:title>
  <dc:creator>Amela</dc:creator>
  <cp:lastModifiedBy>Amela</cp:lastModifiedBy>
  <cp:revision>8</cp:revision>
  <dcterms:created xsi:type="dcterms:W3CDTF">2013-12-10T18:00:00Z</dcterms:created>
  <dcterms:modified xsi:type="dcterms:W3CDTF">2013-12-11T15:41:22Z</dcterms:modified>
</cp:coreProperties>
</file>